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490-26D6-4F99-85C2-4AB605803C32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F530-5341-4E91-96B0-23A1ADBF0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09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490-26D6-4F99-85C2-4AB605803C32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F530-5341-4E91-96B0-23A1ADBF0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97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490-26D6-4F99-85C2-4AB605803C32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F530-5341-4E91-96B0-23A1ADBF0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09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490-26D6-4F99-85C2-4AB605803C32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F530-5341-4E91-96B0-23A1ADBF0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74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490-26D6-4F99-85C2-4AB605803C32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F530-5341-4E91-96B0-23A1ADBF0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92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490-26D6-4F99-85C2-4AB605803C32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F530-5341-4E91-96B0-23A1ADBF0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43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490-26D6-4F99-85C2-4AB605803C32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F530-5341-4E91-96B0-23A1ADBF0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89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490-26D6-4F99-85C2-4AB605803C32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F530-5341-4E91-96B0-23A1ADBF0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72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490-26D6-4F99-85C2-4AB605803C32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F530-5341-4E91-96B0-23A1ADBF0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82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490-26D6-4F99-85C2-4AB605803C32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F530-5341-4E91-96B0-23A1ADBF0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26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490-26D6-4F99-85C2-4AB605803C32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F530-5341-4E91-96B0-23A1ADBF0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7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19490-26D6-4F99-85C2-4AB605803C32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9F530-5341-4E91-96B0-23A1ADBF0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28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791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Георгий Колыш</dc:creator>
  <cp:lastModifiedBy>Георгий Колыш</cp:lastModifiedBy>
  <cp:revision>1</cp:revision>
  <dcterms:created xsi:type="dcterms:W3CDTF">2023-06-15T12:36:49Z</dcterms:created>
  <dcterms:modified xsi:type="dcterms:W3CDTF">2023-06-15T12:36:54Z</dcterms:modified>
</cp:coreProperties>
</file>